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5" r:id="rId4"/>
    <p:sldId id="268" r:id="rId5"/>
    <p:sldId id="266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267AF-A610-4AEA-89BC-8F417CDECC1B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3338E-98E1-42BE-B601-B63485E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7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4CA4B-2DC5-49E6-AA32-3AE6AB28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DFBB5-B5FF-42C8-AD6E-46CB5433377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2643E-BAC8-4399-9930-E47477B7D55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1stQW6i1K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8903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Please do when you come in: look over your notes from last night’s reading (from Tarbell and Rockefeller).  Whose view of business </a:t>
            </a:r>
            <a:r>
              <a:rPr lang="en-US" sz="2800" b="1" dirty="0" smtClean="0"/>
              <a:t>do you think is more accurate- Give examples?   </a:t>
            </a:r>
            <a:r>
              <a:rPr lang="en-US" sz="1600" b="1" dirty="0" smtClean="0"/>
              <a:t>(also take out your HW)</a:t>
            </a:r>
            <a:endParaRPr lang="en-US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en-US" dirty="0" smtClean="0"/>
              <a:t>IDA TARBELL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 algn="r"/>
            <a:r>
              <a:rPr lang="en-US" dirty="0" smtClean="0"/>
              <a:t>JOHN D. ROCKEFELLER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thingpic.com/images/Ak/zKpATETPswq4iSTE7Lt4Hk1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4661646" cy="633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3124200"/>
            <a:ext cx="121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www.youtube.com/watch?v=n1stQW6i1Ko</a:t>
            </a:r>
            <a:endParaRPr lang="en-US" dirty="0" smtClean="0"/>
          </a:p>
          <a:p>
            <a:r>
              <a:rPr lang="en-US" dirty="0" smtClean="0"/>
              <a:t>32 min mark-</a:t>
            </a:r>
          </a:p>
          <a:p>
            <a:r>
              <a:rPr lang="en-US" dirty="0" smtClean="0"/>
              <a:t>The Prize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57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u="sng" smtClean="0"/>
              <a:t>Andrew Carnegie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Economies of scale</a:t>
            </a:r>
          </a:p>
          <a:p>
            <a:pPr eaLnBrk="1" hangingPunct="1"/>
            <a:endParaRPr lang="en-US" sz="2600" smtClean="0"/>
          </a:p>
          <a:p>
            <a:pPr eaLnBrk="1" hangingPunct="1"/>
            <a:endParaRPr lang="en-US" sz="2600" smtClean="0"/>
          </a:p>
          <a:p>
            <a:pPr eaLnBrk="1" hangingPunct="1"/>
            <a:r>
              <a:rPr lang="en-US" sz="2600" smtClean="0"/>
              <a:t>Vertical integration</a:t>
            </a:r>
          </a:p>
          <a:p>
            <a:pPr eaLnBrk="1" hangingPunct="1"/>
            <a:endParaRPr lang="en-US" sz="2600" smtClean="0"/>
          </a:p>
          <a:p>
            <a:pPr eaLnBrk="1" hangingPunct="1"/>
            <a:endParaRPr lang="en-US" sz="2600" smtClean="0"/>
          </a:p>
          <a:p>
            <a:pPr eaLnBrk="1" hangingPunct="1"/>
            <a:r>
              <a:rPr lang="en-US" sz="2600" smtClean="0"/>
              <a:t>JP Morgan made him the richest man in the world</a:t>
            </a:r>
          </a:p>
        </p:txBody>
      </p:sp>
      <p:pic>
        <p:nvPicPr>
          <p:cNvPr id="11268" name="Picture 5" descr="andrew carnegi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65738" y="1600200"/>
            <a:ext cx="3660775" cy="5029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848600" cy="6735762"/>
          </a:xfrm>
        </p:spPr>
        <p:txBody>
          <a:bodyPr>
            <a:normAutofit/>
          </a:bodyPr>
          <a:lstStyle/>
          <a:p>
            <a:r>
              <a:rPr lang="en-US" dirty="0"/>
              <a:t>Carnegie Libraries</a:t>
            </a:r>
            <a:br>
              <a:rPr lang="en-US" dirty="0"/>
            </a:br>
            <a:r>
              <a:rPr lang="en-US" sz="2800" dirty="0"/>
              <a:t>https://www.google.com/search?q=carnegie+libraries&amp;source=lnms&amp;tbm=isch&amp;sa=X&amp;ved=0ahUKEwjK8teYjLPSAhVmj1QKHb_mChMQ_AUICCgB&amp;biw=1366&amp;bih=589&amp;safe=active&amp;ssui=on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50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John Pierpont Morgan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600" dirty="0" err="1" smtClean="0"/>
              <a:t>Morganization</a:t>
            </a:r>
            <a:endParaRPr lang="en-US" sz="2600" dirty="0" smtClean="0"/>
          </a:p>
          <a:p>
            <a:pPr eaLnBrk="1" hangingPunct="1"/>
            <a:endParaRPr lang="en-US" sz="2600" dirty="0" smtClean="0"/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Conglomerates – Trusts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Civil War Guns = $$$</a:t>
            </a:r>
          </a:p>
        </p:txBody>
      </p:sp>
      <p:pic>
        <p:nvPicPr>
          <p:cNvPr id="12292" name="Picture 5" descr="jp Morga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95875" y="1719263"/>
            <a:ext cx="3141663" cy="44116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438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smtClean="0"/>
              <a:t>“The Commodore” </a:t>
            </a:r>
            <a:br>
              <a:rPr lang="en-US" sz="2800" smtClean="0"/>
            </a:br>
            <a:r>
              <a:rPr lang="en-US" sz="2800" smtClean="0"/>
              <a:t>Cornelius Vanderbilt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4038600" cy="4259263"/>
          </a:xfrm>
        </p:spPr>
        <p:txBody>
          <a:bodyPr/>
          <a:lstStyle/>
          <a:p>
            <a:pPr eaLnBrk="1" hangingPunct="1"/>
            <a:r>
              <a:rPr lang="en-US" sz="2600" smtClean="0"/>
              <a:t>Integrating rail lines</a:t>
            </a:r>
          </a:p>
          <a:p>
            <a:pPr lvl="1" eaLnBrk="1" hangingPunct="1"/>
            <a:r>
              <a:rPr lang="en-US" sz="2200" smtClean="0"/>
              <a:t>NY Central</a:t>
            </a:r>
          </a:p>
        </p:txBody>
      </p:sp>
      <p:pic>
        <p:nvPicPr>
          <p:cNvPr id="9220" name="Picture 7" descr="vanderbil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29400" y="0"/>
            <a:ext cx="2514600" cy="2006600"/>
          </a:xfrm>
          <a:noFill/>
        </p:spPr>
      </p:pic>
      <p:pic>
        <p:nvPicPr>
          <p:cNvPr id="9221" name="Picture 8" descr="IMG_4263"/>
          <p:cNvPicPr>
            <a:picLocks noChangeAspect="1" noChangeArrowheads="1"/>
          </p:cNvPicPr>
          <p:nvPr/>
        </p:nvPicPr>
        <p:blipFill>
          <a:blip r:embed="rId3" cstate="print"/>
          <a:srcRect l="5214" t="11926" b="11589"/>
          <a:stretch>
            <a:fillRect/>
          </a:stretch>
        </p:blipFill>
        <p:spPr bwMode="auto">
          <a:xfrm>
            <a:off x="0" y="2062163"/>
            <a:ext cx="7924800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3" name="Content Placeholder 6" descr="Breakers_Libra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789363"/>
            <a:ext cx="4038600" cy="3068637"/>
          </a:xfrm>
        </p:spPr>
      </p:pic>
      <p:pic>
        <p:nvPicPr>
          <p:cNvPr id="10244" name="Content Placeholder 7" descr="Cornelius_Bedroom_Breake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0"/>
            <a:ext cx="4038600" cy="2703513"/>
          </a:xfrm>
        </p:spPr>
      </p:pic>
      <p:pic>
        <p:nvPicPr>
          <p:cNvPr id="10245" name="Picture 5" descr="breakers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323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he_Breakers_Newport.jpg"/>
          <p:cNvPicPr>
            <a:picLocks noChangeAspect="1"/>
          </p:cNvPicPr>
          <p:nvPr/>
        </p:nvPicPr>
        <p:blipFill>
          <a:blip r:embed="rId5" cstate="print"/>
          <a:srcRect l="5833" t="12860" r="6667" b="12450"/>
          <a:stretch>
            <a:fillRect/>
          </a:stretch>
        </p:blipFill>
        <p:spPr bwMode="auto">
          <a:xfrm>
            <a:off x="0" y="1600200"/>
            <a:ext cx="92011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95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Please do when you come in: look over your notes from last night’s reading (from Tarbell and Rockefeller).  Whose view of business do you think is more accurate- Give examples?   (also take out your HW)</vt:lpstr>
      <vt:lpstr>PowerPoint Presentation</vt:lpstr>
      <vt:lpstr>Andrew Carnegie</vt:lpstr>
      <vt:lpstr>Carnegie Libraries https://www.google.com/search?q=carnegie+libraries&amp;source=lnms&amp;tbm=isch&amp;sa=X&amp;ved=0ahUKEwjK8teYjLPSAhVmj1QKHb_mChMQ_AUICCgB&amp;biw=1366&amp;bih=589&amp;safe=active&amp;ssui=on </vt:lpstr>
      <vt:lpstr>John Pierpont Morgan</vt:lpstr>
      <vt:lpstr>“The Commodore”  Cornelius Vanderbilt</vt:lpstr>
      <vt:lpstr>PowerPoint Presentation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do when you come in: look over your notes from last night’s reading (from Tarbell and Rockefeller).  Whose view of business should the US adapt?   (also take out your HW)</dc:title>
  <dc:creator>test</dc:creator>
  <cp:lastModifiedBy>Balazs, Stephen</cp:lastModifiedBy>
  <cp:revision>14</cp:revision>
  <dcterms:created xsi:type="dcterms:W3CDTF">2012-02-01T13:34:42Z</dcterms:created>
  <dcterms:modified xsi:type="dcterms:W3CDTF">2017-02-28T15:30:37Z</dcterms:modified>
</cp:coreProperties>
</file>